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2" autoAdjust="0"/>
    <p:restoredTop sz="94660"/>
  </p:normalViewPr>
  <p:slideViewPr>
    <p:cSldViewPr>
      <p:cViewPr>
        <p:scale>
          <a:sx n="60" d="100"/>
          <a:sy n="60" d="100"/>
        </p:scale>
        <p:origin x="-1614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B927E-65EA-4E19-8E34-3423F273234B}" type="datetimeFigureOut">
              <a:rPr lang="en-US" smtClean="0"/>
              <a:pPr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F24E6-22AA-4059-AA3B-2952985591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C0263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2456883" y="3334317"/>
            <a:ext cx="4191000" cy="2856365"/>
          </a:xfrm>
          <a:prstGeom prst="rect">
            <a:avLst/>
          </a:prstGeom>
        </p:spPr>
      </p:pic>
      <p:pic>
        <p:nvPicPr>
          <p:cNvPr id="6" name="Picture 5" descr="DSC0263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502206" y="807007"/>
            <a:ext cx="4204812" cy="2895600"/>
          </a:xfrm>
          <a:prstGeom prst="rect">
            <a:avLst/>
          </a:prstGeom>
        </p:spPr>
      </p:pic>
      <p:pic>
        <p:nvPicPr>
          <p:cNvPr id="8" name="Picture 7" descr="DSC0270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414816" y="958832"/>
            <a:ext cx="4307016" cy="28465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81400" y="685800"/>
            <a:ext cx="2278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Drawing book size A5 </a:t>
            </a:r>
          </a:p>
          <a:p>
            <a:r>
              <a:rPr lang="en-US" b="1" dirty="0" smtClean="0"/>
              <a:t>50 sheets </a:t>
            </a:r>
          </a:p>
          <a:p>
            <a:r>
              <a:rPr lang="en-US" b="1" dirty="0" err="1" smtClean="0"/>
              <a:t>M.r.p</a:t>
            </a:r>
            <a:r>
              <a:rPr lang="en-US" b="1" dirty="0" smtClean="0"/>
              <a:t> -55/-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68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401" y="1411136"/>
            <a:ext cx="3048000" cy="4377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DSC027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81000"/>
            <a:ext cx="3746742" cy="54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838200" y="5943600"/>
            <a:ext cx="32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 A-3 CARTRIDGE (25 SHEETS)  </a:t>
            </a:r>
          </a:p>
          <a:p>
            <a:r>
              <a:rPr lang="en-US" sz="2000" b="1" i="1" dirty="0" smtClean="0"/>
              <a:t>M.R.P-  100/-</a:t>
            </a:r>
          </a:p>
        </p:txBody>
      </p:sp>
      <p:sp>
        <p:nvSpPr>
          <p:cNvPr id="7" name="Rectangle 6"/>
          <p:cNvSpPr/>
          <p:nvPr/>
        </p:nvSpPr>
        <p:spPr>
          <a:xfrm>
            <a:off x="5181600" y="5867400"/>
            <a:ext cx="365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 A-4 CARTRIDGE  (25 SHEETS)  </a:t>
            </a:r>
          </a:p>
          <a:p>
            <a:r>
              <a:rPr lang="en-US" sz="2000" b="1" i="1" dirty="0" smtClean="0"/>
              <a:t>M.R.P-  50/-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68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399" y="1524000"/>
            <a:ext cx="2847557" cy="415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vor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28600"/>
            <a:ext cx="4191000" cy="58531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" y="5867400"/>
            <a:ext cx="358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A-3  IVORY PAPER (25 SHEETS)  </a:t>
            </a:r>
          </a:p>
          <a:p>
            <a:r>
              <a:rPr lang="en-US" sz="2000" b="1" i="1" dirty="0" smtClean="0"/>
              <a:t>M.R.P- 140/-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6399" y="5715000"/>
            <a:ext cx="34108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A-4  IVORY PAPER (25 SHEETS)  </a:t>
            </a:r>
          </a:p>
          <a:p>
            <a:r>
              <a:rPr lang="en-US" sz="2000" b="1" i="1" dirty="0" smtClean="0"/>
              <a:t>M.R.P- 75/-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69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1676400"/>
            <a:ext cx="3621811" cy="4038600"/>
          </a:xfrm>
          <a:prstGeom prst="rect">
            <a:avLst/>
          </a:prstGeom>
        </p:spPr>
      </p:pic>
      <p:pic>
        <p:nvPicPr>
          <p:cNvPr id="3" name="Picture 2" descr="DSC027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762000"/>
            <a:ext cx="4446104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" y="5867400"/>
            <a:ext cx="3657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A3  one side ruled  </a:t>
            </a:r>
            <a:r>
              <a:rPr lang="en-US" sz="2000" b="1" i="1" dirty="0" err="1" smtClean="0"/>
              <a:t>coloured</a:t>
            </a:r>
            <a:r>
              <a:rPr lang="en-US" sz="2000" b="1" i="1" dirty="0" smtClean="0"/>
              <a:t>  </a:t>
            </a:r>
          </a:p>
          <a:p>
            <a:r>
              <a:rPr lang="en-US" sz="2000" b="1" i="1" dirty="0" smtClean="0"/>
              <a:t>PASTEL PAPPER  (20 SHEETS)</a:t>
            </a:r>
          </a:p>
          <a:p>
            <a:pPr marL="342900" indent="-342900"/>
            <a:r>
              <a:rPr lang="en-US" sz="2000" b="1" i="1" dirty="0" smtClean="0"/>
              <a:t>M.R.P -100/-</a:t>
            </a:r>
          </a:p>
        </p:txBody>
      </p:sp>
      <p:sp>
        <p:nvSpPr>
          <p:cNvPr id="7" name="Rectangle 6"/>
          <p:cNvSpPr/>
          <p:nvPr/>
        </p:nvSpPr>
        <p:spPr>
          <a:xfrm>
            <a:off x="5410199" y="5715000"/>
            <a:ext cx="38277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A4  one side ruled  </a:t>
            </a:r>
            <a:r>
              <a:rPr lang="en-US" sz="2000" b="1" i="1" dirty="0" err="1" smtClean="0"/>
              <a:t>coloured</a:t>
            </a:r>
            <a:r>
              <a:rPr lang="en-US" sz="2000" b="1" i="1" dirty="0" smtClean="0"/>
              <a:t>  </a:t>
            </a:r>
          </a:p>
          <a:p>
            <a:r>
              <a:rPr lang="en-US" sz="2000" b="1" i="1" dirty="0" smtClean="0"/>
              <a:t>PASTEL PAPPER  (20 SHEETS)</a:t>
            </a:r>
          </a:p>
          <a:p>
            <a:pPr marL="342900" indent="-342900"/>
            <a:r>
              <a:rPr lang="en-US" sz="2000" b="1" i="1" dirty="0" smtClean="0"/>
              <a:t>M.R.P -50/-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6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066800"/>
            <a:ext cx="3810000" cy="4423144"/>
          </a:xfrm>
          <a:prstGeom prst="rect">
            <a:avLst/>
          </a:prstGeom>
        </p:spPr>
      </p:pic>
      <p:pic>
        <p:nvPicPr>
          <p:cNvPr id="11" name="Picture 10" descr="WhatsApp Image 2017-05-12 at 11.30.14 PM (2)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1066800"/>
            <a:ext cx="3962400" cy="44223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05400" y="55626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dirty="0" smtClean="0"/>
              <a:t>PASTEL PAPPER assorted </a:t>
            </a:r>
          </a:p>
          <a:p>
            <a:r>
              <a:rPr lang="en-US" sz="2000" b="1" i="1" dirty="0" smtClean="0"/>
              <a:t>A4 (20 SHEETS )</a:t>
            </a:r>
          </a:p>
          <a:p>
            <a:pPr marL="342900" indent="-342900"/>
            <a:r>
              <a:rPr lang="en-US" sz="2000" b="1" i="1" dirty="0" smtClean="0"/>
              <a:t>M.R.P -</a:t>
            </a:r>
            <a:r>
              <a:rPr lang="en-US" sz="2000" b="1" i="1" dirty="0" smtClean="0">
                <a:latin typeface="Rupee Foradian" pitchFamily="34" charset="0"/>
              </a:rPr>
              <a:t>50/-</a:t>
            </a:r>
            <a:endParaRPr lang="en-US" sz="2000" b="1" i="1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3400" y="548640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i="1" dirty="0" smtClean="0"/>
              <a:t>Neon paper assorted </a:t>
            </a:r>
          </a:p>
          <a:p>
            <a:r>
              <a:rPr lang="en-US" sz="2000" b="1" i="1" dirty="0" smtClean="0"/>
              <a:t>A4 (16 SHEETS )</a:t>
            </a:r>
          </a:p>
          <a:p>
            <a:pPr marL="342900" indent="-342900"/>
            <a:r>
              <a:rPr lang="en-US" sz="2000" b="1" i="1" dirty="0" smtClean="0"/>
              <a:t>M.R.P -</a:t>
            </a:r>
            <a:r>
              <a:rPr lang="en-US" sz="2000" b="1" i="1" dirty="0" smtClean="0">
                <a:latin typeface="Rupee Foradian" pitchFamily="34" charset="0"/>
              </a:rPr>
              <a:t>60/-</a:t>
            </a:r>
            <a:endParaRPr lang="en-US" sz="2000" b="1" i="1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67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52400"/>
            <a:ext cx="2286000" cy="3275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DSC0267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3583800"/>
            <a:ext cx="2302406" cy="3274200"/>
          </a:xfrm>
          <a:prstGeom prst="rect">
            <a:avLst/>
          </a:prstGeom>
        </p:spPr>
      </p:pic>
      <p:pic>
        <p:nvPicPr>
          <p:cNvPr id="5" name="Picture 4" descr="DSC0268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228600"/>
            <a:ext cx="2209800" cy="3246855"/>
          </a:xfrm>
          <a:prstGeom prst="rect">
            <a:avLst/>
          </a:prstGeom>
        </p:spPr>
      </p:pic>
      <p:pic>
        <p:nvPicPr>
          <p:cNvPr id="6" name="Picture 5" descr="DSC0268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9000" y="152400"/>
            <a:ext cx="2295452" cy="3262200"/>
          </a:xfrm>
          <a:prstGeom prst="rect">
            <a:avLst/>
          </a:prstGeom>
        </p:spPr>
      </p:pic>
      <p:pic>
        <p:nvPicPr>
          <p:cNvPr id="7" name="Picture 6" descr="DSC0268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3593400"/>
            <a:ext cx="2290770" cy="3264600"/>
          </a:xfrm>
          <a:prstGeom prst="rect">
            <a:avLst/>
          </a:prstGeom>
        </p:spPr>
      </p:pic>
      <p:pic>
        <p:nvPicPr>
          <p:cNvPr id="8" name="Picture 7" descr="DSC0268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6999" y="3581400"/>
            <a:ext cx="2280817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61010_16084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228600"/>
            <a:ext cx="3637680" cy="4953000"/>
          </a:xfrm>
          <a:prstGeom prst="rect">
            <a:avLst/>
          </a:prstGeom>
        </p:spPr>
      </p:pic>
      <p:pic>
        <p:nvPicPr>
          <p:cNvPr id="3" name="Picture 2" descr="20161010_1609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381000"/>
            <a:ext cx="3633362" cy="472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518160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CANVAS PAD </a:t>
            </a:r>
          </a:p>
          <a:p>
            <a:r>
              <a:rPr lang="en-US" sz="2000" b="1" dirty="0" smtClean="0"/>
              <a:t>Size-9x12 </a:t>
            </a:r>
          </a:p>
          <a:p>
            <a:r>
              <a:rPr lang="en-US" b="1" dirty="0" smtClean="0"/>
              <a:t>M.R.P-220 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6800" y="518160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CANVAS PAD </a:t>
            </a:r>
          </a:p>
          <a:p>
            <a:r>
              <a:rPr lang="en-US" sz="2000" b="1" dirty="0" smtClean="0"/>
              <a:t>Size-9x12 </a:t>
            </a:r>
          </a:p>
          <a:p>
            <a:r>
              <a:rPr lang="en-US" b="1" dirty="0" smtClean="0"/>
              <a:t>M.R.P-220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sh\Downloads\Desktop\RITIKA\SKETCH BOOK AND SHEETS\DSC0267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-9697" y="833287"/>
            <a:ext cx="4652984" cy="3900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1295400" y="5029200"/>
            <a:ext cx="1981200" cy="609600"/>
          </a:xfrm>
          <a:prstGeom prst="roundRect">
            <a:avLst/>
          </a:prstGeom>
          <a:solidFill>
            <a:srgbClr val="AA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CANVAS BOARD</a:t>
            </a:r>
          </a:p>
          <a:p>
            <a:r>
              <a:rPr lang="en-US" b="1" dirty="0" smtClean="0"/>
              <a:t>         </a:t>
            </a:r>
          </a:p>
          <a:p>
            <a:pPr marL="342900" indent="-342900"/>
            <a:endParaRPr lang="en-US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5105400" y="609600"/>
            <a:ext cx="3429000" cy="50167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CANVAS BOARD   6X6     - </a:t>
            </a:r>
            <a:r>
              <a:rPr lang="en-US" sz="2000" b="1" i="1" dirty="0" smtClean="0">
                <a:latin typeface="Rupee Foradian" pitchFamily="34" charset="0"/>
              </a:rPr>
              <a:t> </a:t>
            </a:r>
            <a:r>
              <a:rPr lang="en-US" sz="2000" b="1" i="1" dirty="0" smtClean="0"/>
              <a:t>25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CANVAS BOARD   8X10   -</a:t>
            </a:r>
            <a:r>
              <a:rPr lang="en-US" sz="2000" b="1" i="1" dirty="0" smtClean="0">
                <a:latin typeface="Rupee Foradian" pitchFamily="34" charset="0"/>
              </a:rPr>
              <a:t> 	</a:t>
            </a:r>
            <a:r>
              <a:rPr lang="en-US" sz="2000" b="1" i="1" dirty="0" smtClean="0"/>
              <a:t>50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CANVAS BOARD  10X12   -</a:t>
            </a:r>
            <a:r>
              <a:rPr lang="en-US" sz="2000" b="1" i="1" dirty="0" smtClean="0">
                <a:latin typeface="Rupee Foradian" pitchFamily="34" charset="0"/>
              </a:rPr>
              <a:t> </a:t>
            </a:r>
            <a:r>
              <a:rPr lang="en-US" sz="2000" b="1" i="1" dirty="0" smtClean="0"/>
              <a:t>75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CANVAS BOARD   12X12  -</a:t>
            </a:r>
            <a:r>
              <a:rPr lang="en-US" sz="2000" b="1" i="1" dirty="0" smtClean="0">
                <a:latin typeface="Rupee Foradian" pitchFamily="34" charset="0"/>
              </a:rPr>
              <a:t> </a:t>
            </a:r>
            <a:r>
              <a:rPr lang="en-US" sz="2000" b="1" i="1" dirty="0" smtClean="0"/>
              <a:t>95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CANVAS BOARD  12X16  -</a:t>
            </a:r>
            <a:r>
              <a:rPr lang="en-US" sz="2000" b="1" i="1" dirty="0" smtClean="0">
                <a:latin typeface="Rupee Foradian" pitchFamily="34" charset="0"/>
              </a:rPr>
              <a:t> 	</a:t>
            </a:r>
            <a:r>
              <a:rPr lang="en-US" sz="2000" b="1" i="1" dirty="0" smtClean="0"/>
              <a:t>125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CANVAS BOARD  14X18  -</a:t>
            </a:r>
            <a:r>
              <a:rPr lang="en-US" sz="2000" b="1" i="1" dirty="0" smtClean="0">
                <a:latin typeface="Rupee Foradian" pitchFamily="34" charset="0"/>
              </a:rPr>
              <a:t> 	</a:t>
            </a:r>
            <a:r>
              <a:rPr lang="en-US" sz="2000" b="1" i="1" dirty="0" smtClean="0"/>
              <a:t>160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CANVAS BOARD  16X20  -</a:t>
            </a:r>
            <a:r>
              <a:rPr lang="en-US" sz="2000" b="1" i="1" dirty="0" smtClean="0">
                <a:latin typeface="Rupee Foradian" pitchFamily="34" charset="0"/>
              </a:rPr>
              <a:t> 	</a:t>
            </a:r>
            <a:r>
              <a:rPr lang="en-US" sz="2000" b="1" i="1" dirty="0" smtClean="0"/>
              <a:t>175</a:t>
            </a:r>
          </a:p>
          <a:p>
            <a:endParaRPr lang="en-US" sz="2000" b="1" i="1" dirty="0" smtClean="0"/>
          </a:p>
          <a:p>
            <a:r>
              <a:rPr lang="en-US" sz="2000" b="1" i="1" dirty="0" smtClean="0"/>
              <a:t>CANVAS BOARD  18X24  -</a:t>
            </a:r>
            <a:r>
              <a:rPr lang="en-US" sz="2000" b="1" i="1" dirty="0" smtClean="0">
                <a:latin typeface="Rupee Foradian" pitchFamily="34" charset="0"/>
              </a:rPr>
              <a:t> 	</a:t>
            </a:r>
            <a:r>
              <a:rPr lang="en-US" sz="2000" b="1" i="1" dirty="0" smtClean="0"/>
              <a:t>225</a:t>
            </a:r>
          </a:p>
          <a:p>
            <a:endParaRPr lang="en-US" sz="2000" b="1"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7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1" y="228601"/>
            <a:ext cx="4256244" cy="5715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DSC027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6400" y="304800"/>
            <a:ext cx="2682374" cy="2895600"/>
          </a:xfrm>
          <a:prstGeom prst="rect">
            <a:avLst/>
          </a:prstGeom>
        </p:spPr>
      </p:pic>
      <p:pic>
        <p:nvPicPr>
          <p:cNvPr id="4" name="Picture 2" descr="C:\Users\ish\Downloads\Desktop\RITIKA\with flash\DSC0264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5400000">
            <a:off x="5404757" y="3688580"/>
            <a:ext cx="2906485" cy="2590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5800" y="6172200"/>
            <a:ext cx="419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Art and craft set 12 different items </a:t>
            </a:r>
          </a:p>
          <a:p>
            <a:r>
              <a:rPr lang="en-US" sz="2000" b="1" i="1" dirty="0" err="1" smtClean="0"/>
              <a:t>m.r.p</a:t>
            </a:r>
            <a:r>
              <a:rPr lang="en-US" sz="2000" b="1" i="1" dirty="0" smtClean="0"/>
              <a:t> 25/-</a:t>
            </a:r>
            <a:endParaRPr lang="en-US" sz="2000" b="1" i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537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304800"/>
            <a:ext cx="3693668" cy="3300908"/>
          </a:xfrm>
          <a:prstGeom prst="rect">
            <a:avLst/>
          </a:prstGeom>
        </p:spPr>
      </p:pic>
      <p:pic>
        <p:nvPicPr>
          <p:cNvPr id="4" name="Picture 3" descr="DSC027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228600" y="304800"/>
            <a:ext cx="4038600" cy="33422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3962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Oragami </a:t>
            </a:r>
            <a:r>
              <a:rPr lang="en-US" b="1" i="1" dirty="0" smtClean="0"/>
              <a:t>paper  </a:t>
            </a:r>
            <a:endParaRPr lang="en-US" b="1" i="1" dirty="0" smtClean="0"/>
          </a:p>
          <a:p>
            <a:r>
              <a:rPr lang="en-US" b="1" i="1" dirty="0" smtClean="0"/>
              <a:t>Light weight </a:t>
            </a:r>
          </a:p>
          <a:p>
            <a:r>
              <a:rPr lang="en-US" b="1" i="1" dirty="0" smtClean="0"/>
              <a:t>Sheets--24 </a:t>
            </a:r>
            <a:endParaRPr lang="en-US" b="1" i="1" dirty="0"/>
          </a:p>
        </p:txBody>
      </p:sp>
      <p:sp>
        <p:nvSpPr>
          <p:cNvPr id="6" name="Rectangle 5"/>
          <p:cNvSpPr/>
          <p:nvPr/>
        </p:nvSpPr>
        <p:spPr>
          <a:xfrm>
            <a:off x="5181600" y="3962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Oragami paper  </a:t>
            </a:r>
          </a:p>
          <a:p>
            <a:r>
              <a:rPr lang="en-US" b="1" i="1" dirty="0" smtClean="0"/>
              <a:t>Heavy weight </a:t>
            </a:r>
            <a:endParaRPr lang="en-US" b="1" i="1" dirty="0" smtClean="0"/>
          </a:p>
          <a:p>
            <a:r>
              <a:rPr lang="en-US" b="1" i="1" dirty="0" smtClean="0"/>
              <a:t>Sheets--24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7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26284"/>
            <a:ext cx="4843194" cy="650311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486400" y="1066800"/>
            <a:ext cx="312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Art &amp; craft set </a:t>
            </a:r>
          </a:p>
          <a:p>
            <a:r>
              <a:rPr lang="en-US" b="1" i="1" dirty="0" smtClean="0"/>
              <a:t>Contains 12 different items used as decorative materials</a:t>
            </a:r>
            <a:endParaRPr lang="en-US" b="1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536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00655" y="344498"/>
            <a:ext cx="3291840" cy="2602847"/>
          </a:xfrm>
          <a:prstGeom prst="rect">
            <a:avLst/>
          </a:prstGeom>
        </p:spPr>
      </p:pic>
      <p:pic>
        <p:nvPicPr>
          <p:cNvPr id="3" name="Picture 2" descr="DSC0536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4862985" y="394815"/>
            <a:ext cx="3291840" cy="2502210"/>
          </a:xfrm>
          <a:prstGeom prst="rect">
            <a:avLst/>
          </a:prstGeom>
        </p:spPr>
      </p:pic>
      <p:pic>
        <p:nvPicPr>
          <p:cNvPr id="4" name="Picture 3" descr="DSC0537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4952381" y="3734419"/>
            <a:ext cx="3294954" cy="2684117"/>
          </a:xfrm>
          <a:prstGeom prst="rect">
            <a:avLst/>
          </a:prstGeom>
        </p:spPr>
      </p:pic>
      <p:pic>
        <p:nvPicPr>
          <p:cNvPr id="5" name="Picture 4" descr="DSC0537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21354" y="3925806"/>
            <a:ext cx="3291840" cy="242014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90800" y="2286000"/>
            <a:ext cx="1600200" cy="838200"/>
          </a:xfrm>
          <a:prstGeom prst="roundRect">
            <a:avLst/>
          </a:prstGeom>
          <a:solidFill>
            <a:srgbClr val="AA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ART</a:t>
            </a:r>
            <a:r>
              <a:rPr lang="en-US" dirty="0" smtClean="0"/>
              <a:t> &amp;</a:t>
            </a:r>
            <a:r>
              <a:rPr lang="en-US" b="1" dirty="0" smtClean="0"/>
              <a:t>CARFT 1</a:t>
            </a:r>
            <a:endParaRPr lang="en-US" b="1" dirty="0"/>
          </a:p>
        </p:txBody>
      </p:sp>
      <p:sp>
        <p:nvSpPr>
          <p:cNvPr id="7" name="Rounded Rectangle 6"/>
          <p:cNvSpPr/>
          <p:nvPr/>
        </p:nvSpPr>
        <p:spPr>
          <a:xfrm>
            <a:off x="2667000" y="5410200"/>
            <a:ext cx="1600200" cy="838200"/>
          </a:xfrm>
          <a:prstGeom prst="roundRect">
            <a:avLst/>
          </a:prstGeom>
          <a:solidFill>
            <a:srgbClr val="AA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ART</a:t>
            </a:r>
            <a:r>
              <a:rPr lang="en-US" dirty="0" smtClean="0"/>
              <a:t> &amp;</a:t>
            </a:r>
            <a:r>
              <a:rPr lang="en-US" b="1" dirty="0" smtClean="0"/>
              <a:t>CARFT 3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7391400" y="5638800"/>
            <a:ext cx="1524000" cy="838200"/>
          </a:xfrm>
          <a:prstGeom prst="roundRect">
            <a:avLst/>
          </a:prstGeom>
          <a:solidFill>
            <a:srgbClr val="AA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ART</a:t>
            </a:r>
            <a:r>
              <a:rPr lang="en-US" dirty="0" smtClean="0"/>
              <a:t> &amp;</a:t>
            </a:r>
            <a:r>
              <a:rPr lang="en-US" b="1" dirty="0" smtClean="0"/>
              <a:t>CARFT 4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7467600" y="2362200"/>
            <a:ext cx="1524000" cy="762000"/>
          </a:xfrm>
          <a:prstGeom prst="roundRect">
            <a:avLst/>
          </a:prstGeom>
          <a:solidFill>
            <a:srgbClr val="AACA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ART</a:t>
            </a:r>
            <a:r>
              <a:rPr lang="en-US" dirty="0" smtClean="0"/>
              <a:t> &amp;</a:t>
            </a:r>
            <a:r>
              <a:rPr lang="en-US" b="1" dirty="0" smtClean="0"/>
              <a:t>CARFT 2</a:t>
            </a:r>
            <a:endParaRPr 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17-05-12 at 11.30.14 PM (4) - Copy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457200"/>
            <a:ext cx="3366899" cy="4422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WhatsApp Image 2017-05-12 at 11.30.14 PM (4)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381000"/>
            <a:ext cx="3366899" cy="4422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219200" y="5410200"/>
            <a:ext cx="2016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Scrap book ruled </a:t>
            </a:r>
          </a:p>
          <a:p>
            <a:r>
              <a:rPr lang="en-US" sz="2000" b="1" i="1" dirty="0" smtClean="0"/>
              <a:t>32 pages </a:t>
            </a:r>
          </a:p>
          <a:p>
            <a:r>
              <a:rPr lang="en-US" sz="2000" b="1" i="1" dirty="0" err="1" smtClean="0"/>
              <a:t>m.r.p</a:t>
            </a:r>
            <a:r>
              <a:rPr lang="en-US" sz="2000" b="1" i="1" dirty="0" smtClean="0"/>
              <a:t> 40/-</a:t>
            </a:r>
            <a:endParaRPr lang="en-US" sz="2000" b="1" i="1" dirty="0"/>
          </a:p>
        </p:txBody>
      </p:sp>
      <p:sp>
        <p:nvSpPr>
          <p:cNvPr id="7" name="Rectangle 6"/>
          <p:cNvSpPr/>
          <p:nvPr/>
        </p:nvSpPr>
        <p:spPr>
          <a:xfrm>
            <a:off x="5105400" y="5410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Scrap book plain  </a:t>
            </a:r>
          </a:p>
          <a:p>
            <a:r>
              <a:rPr lang="en-US" b="1" i="1" dirty="0" smtClean="0"/>
              <a:t>32 pages </a:t>
            </a:r>
          </a:p>
          <a:p>
            <a:r>
              <a:rPr lang="en-US" b="1" i="1" dirty="0" err="1" smtClean="0"/>
              <a:t>m.r.p</a:t>
            </a:r>
            <a:r>
              <a:rPr lang="en-US" b="1" i="1" dirty="0" smtClean="0"/>
              <a:t> 40/-</a:t>
            </a:r>
            <a:endParaRPr lang="en-US" b="1" i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SC054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609600"/>
            <a:ext cx="4269607" cy="4779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38200" y="5562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PASTEL PAPPER assorted </a:t>
            </a:r>
          </a:p>
          <a:p>
            <a:r>
              <a:rPr lang="en-US" b="1" i="1" dirty="0" smtClean="0"/>
              <a:t>A4 (20 SHEETS )</a:t>
            </a:r>
          </a:p>
          <a:p>
            <a:pPr marL="342900" indent="-342900"/>
            <a:r>
              <a:rPr lang="en-US" b="1" i="1" dirty="0" smtClean="0"/>
              <a:t>M.R.P -</a:t>
            </a:r>
            <a:r>
              <a:rPr lang="en-US" b="1" i="1" dirty="0" smtClean="0">
                <a:latin typeface="Rupee Foradian" pitchFamily="34" charset="0"/>
              </a:rPr>
              <a:t>50/-</a:t>
            </a:r>
            <a:endParaRPr lang="en-US" b="1" i="1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546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457200"/>
            <a:ext cx="3378003" cy="4724400"/>
          </a:xfrm>
          <a:prstGeom prst="rect">
            <a:avLst/>
          </a:prstGeom>
        </p:spPr>
      </p:pic>
      <p:pic>
        <p:nvPicPr>
          <p:cNvPr id="6" name="Picture 5" descr="DSC054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533400"/>
            <a:ext cx="3292764" cy="47031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5800" y="5410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PASTEL PAPPER  single (</a:t>
            </a:r>
            <a:r>
              <a:rPr lang="en-US" b="1" i="1" dirty="0" smtClean="0"/>
              <a:t>Blue) </a:t>
            </a:r>
            <a:endParaRPr lang="en-US" b="1" i="1" dirty="0" smtClean="0"/>
          </a:p>
          <a:p>
            <a:r>
              <a:rPr lang="en-US" b="1" i="1" dirty="0" smtClean="0"/>
              <a:t>A4 (20 SHEETS )</a:t>
            </a:r>
          </a:p>
          <a:p>
            <a:r>
              <a:rPr lang="en-US" b="1" i="1" dirty="0" smtClean="0"/>
              <a:t>M.R.P -</a:t>
            </a:r>
            <a:r>
              <a:rPr lang="en-US" b="1" i="1" dirty="0" smtClean="0">
                <a:latin typeface="Rupee Foradian" pitchFamily="34" charset="0"/>
              </a:rPr>
              <a:t>50/-</a:t>
            </a:r>
            <a:endParaRPr lang="en-US" b="1" i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5257800" y="5486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PASTEL PAPPER  single </a:t>
            </a:r>
            <a:r>
              <a:rPr lang="en-US" b="1" i="1" dirty="0" smtClean="0"/>
              <a:t>(green) </a:t>
            </a:r>
            <a:endParaRPr lang="en-US" b="1" i="1" dirty="0" smtClean="0"/>
          </a:p>
          <a:p>
            <a:r>
              <a:rPr lang="en-US" b="1" i="1" dirty="0" smtClean="0"/>
              <a:t>A4 (20 SHEETS )</a:t>
            </a:r>
          </a:p>
          <a:p>
            <a:r>
              <a:rPr lang="en-US" b="1" i="1" dirty="0" smtClean="0"/>
              <a:t>M.R.P -</a:t>
            </a:r>
            <a:r>
              <a:rPr lang="en-US" b="1" i="1" dirty="0" smtClean="0">
                <a:latin typeface="Rupee Foradian" pitchFamily="34" charset="0"/>
              </a:rPr>
              <a:t>50/-</a:t>
            </a:r>
            <a:endParaRPr lang="en-US" b="1" i="1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54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19600" y="914400"/>
            <a:ext cx="4429815" cy="4779000"/>
          </a:xfrm>
          <a:prstGeom prst="rect">
            <a:avLst/>
          </a:prstGeom>
        </p:spPr>
      </p:pic>
      <p:pic>
        <p:nvPicPr>
          <p:cNvPr id="3" name="Picture 2" descr="DSC0545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762000"/>
            <a:ext cx="3374501" cy="4779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054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685800"/>
            <a:ext cx="3322094" cy="4815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5638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PASTEL PAPPER  </a:t>
            </a:r>
            <a:r>
              <a:rPr lang="en-US" b="1" i="1" dirty="0" smtClean="0"/>
              <a:t>single (Brown) </a:t>
            </a:r>
            <a:endParaRPr lang="en-US" b="1" i="1" dirty="0" smtClean="0"/>
          </a:p>
          <a:p>
            <a:r>
              <a:rPr lang="en-US" b="1" i="1" dirty="0" smtClean="0"/>
              <a:t>A4 (20 SHEETS </a:t>
            </a:r>
            <a:r>
              <a:rPr lang="en-US" b="1" i="1" dirty="0" smtClean="0"/>
              <a:t>)</a:t>
            </a:r>
          </a:p>
          <a:p>
            <a:r>
              <a:rPr lang="en-US" b="1" i="1" dirty="0" smtClean="0"/>
              <a:t>M.R.P -</a:t>
            </a:r>
            <a:r>
              <a:rPr lang="en-US" b="1" i="1" dirty="0" smtClean="0">
                <a:latin typeface="Rupee Foradian" pitchFamily="34" charset="0"/>
              </a:rPr>
              <a:t>50/-</a:t>
            </a:r>
            <a:endParaRPr lang="en-US" b="1" i="1" dirty="0" smtClean="0"/>
          </a:p>
          <a:p>
            <a:pPr marL="342900" indent="-342900"/>
            <a:endParaRPr lang="en-US" b="1" i="1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54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609600"/>
            <a:ext cx="3361419" cy="4724400"/>
          </a:xfrm>
          <a:prstGeom prst="rect">
            <a:avLst/>
          </a:prstGeom>
        </p:spPr>
      </p:pic>
      <p:pic>
        <p:nvPicPr>
          <p:cNvPr id="3" name="Picture 2" descr="DSC0546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609600"/>
            <a:ext cx="3352800" cy="4789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8763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PASTEL </a:t>
            </a:r>
            <a:r>
              <a:rPr lang="en-US" b="1" i="1" dirty="0" smtClean="0"/>
              <a:t>PAPPER </a:t>
            </a:r>
            <a:r>
              <a:rPr lang="en-US" b="1" i="1" dirty="0" smtClean="0"/>
              <a:t>(Yellow) </a:t>
            </a:r>
            <a:endParaRPr lang="en-US" b="1" i="1" dirty="0" smtClean="0"/>
          </a:p>
          <a:p>
            <a:r>
              <a:rPr lang="en-US" b="1" i="1" dirty="0" smtClean="0"/>
              <a:t>A4 (20 SHEETS )</a:t>
            </a:r>
          </a:p>
          <a:p>
            <a:pPr marL="342900" indent="-342900"/>
            <a:r>
              <a:rPr lang="en-US" b="1" i="1" dirty="0" smtClean="0"/>
              <a:t>M.R.P -</a:t>
            </a:r>
            <a:r>
              <a:rPr lang="en-US" b="1" i="1" dirty="0" smtClean="0">
                <a:latin typeface="Rupee Foradian" pitchFamily="34" charset="0"/>
              </a:rPr>
              <a:t>50/-</a:t>
            </a:r>
            <a:endParaRPr lang="en-US" b="1" i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762000" y="5410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PASTEL PAPPER  single (</a:t>
            </a:r>
            <a:r>
              <a:rPr lang="en-US" b="1" i="1" dirty="0" smtClean="0"/>
              <a:t>Black) </a:t>
            </a:r>
            <a:endParaRPr lang="en-US" b="1" i="1" dirty="0" smtClean="0"/>
          </a:p>
          <a:p>
            <a:r>
              <a:rPr lang="en-US" b="1" i="1" dirty="0" smtClean="0"/>
              <a:t>A4 (20 SHEETS )</a:t>
            </a:r>
          </a:p>
          <a:p>
            <a:r>
              <a:rPr lang="en-US" b="1" i="1" dirty="0" smtClean="0"/>
              <a:t>M.R.P -</a:t>
            </a:r>
            <a:r>
              <a:rPr lang="en-US" b="1" i="1" dirty="0" smtClean="0">
                <a:latin typeface="Rupee Foradian" pitchFamily="34" charset="0"/>
              </a:rPr>
              <a:t>50/-</a:t>
            </a:r>
            <a:endParaRPr lang="en-US" b="1" i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5181600" y="5410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dirty="0" smtClean="0"/>
              <a:t>PASTEL PAPPER  single </a:t>
            </a:r>
            <a:r>
              <a:rPr lang="en-US" b="1" i="1" dirty="0" smtClean="0"/>
              <a:t>(orange) </a:t>
            </a:r>
            <a:endParaRPr lang="en-US" b="1" i="1" dirty="0" smtClean="0"/>
          </a:p>
          <a:p>
            <a:r>
              <a:rPr lang="en-US" b="1" i="1" dirty="0" smtClean="0"/>
              <a:t>A4 (20 SHEETS )</a:t>
            </a:r>
          </a:p>
          <a:p>
            <a:r>
              <a:rPr lang="en-US" b="1" i="1" dirty="0" smtClean="0"/>
              <a:t>M.R.P -</a:t>
            </a:r>
            <a:r>
              <a:rPr lang="en-US" b="1" i="1" dirty="0" smtClean="0">
                <a:latin typeface="Rupee Foradian" pitchFamily="34" charset="0"/>
              </a:rPr>
              <a:t>50/-</a:t>
            </a:r>
            <a:endParaRPr lang="en-US" b="1" i="1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6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505200"/>
            <a:ext cx="4191000" cy="2927095"/>
          </a:xfrm>
          <a:prstGeom prst="rect">
            <a:avLst/>
          </a:prstGeom>
        </p:spPr>
      </p:pic>
      <p:pic>
        <p:nvPicPr>
          <p:cNvPr id="3" name="Picture 2" descr="DSC0264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057400"/>
            <a:ext cx="4010140" cy="2743200"/>
          </a:xfrm>
          <a:prstGeom prst="rect">
            <a:avLst/>
          </a:prstGeom>
        </p:spPr>
      </p:pic>
      <p:pic>
        <p:nvPicPr>
          <p:cNvPr id="5" name="Picture 4" descr="DSC0265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228600"/>
            <a:ext cx="4038600" cy="29462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05400" y="4953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/>
            <a:r>
              <a:rPr lang="en-US" sz="2400" b="1" dirty="0" smtClean="0"/>
              <a:t>Sketch book size A4</a:t>
            </a:r>
          </a:p>
          <a:p>
            <a:pPr marL="342900" indent="-342900"/>
            <a:r>
              <a:rPr lang="en-US" sz="2400" b="1" dirty="0" smtClean="0"/>
              <a:t>Off white paper  cartridge </a:t>
            </a:r>
          </a:p>
          <a:p>
            <a:pPr marL="342900" indent="-342900"/>
            <a:r>
              <a:rPr lang="en-US" sz="2400" b="1" dirty="0" smtClean="0"/>
              <a:t>30 sheets   m.r.p-35/-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14600" y="5029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 smtClean="0"/>
              <a:t>Sketch book size A3 </a:t>
            </a:r>
          </a:p>
          <a:p>
            <a:r>
              <a:rPr lang="en-US" sz="2400" b="1" dirty="0" smtClean="0"/>
              <a:t>Super white cartridge paper</a:t>
            </a:r>
          </a:p>
          <a:p>
            <a:r>
              <a:rPr lang="en-US" sz="2400" b="1" dirty="0" smtClean="0"/>
              <a:t>30 sheets m.r.p-165/- </a:t>
            </a:r>
          </a:p>
        </p:txBody>
      </p:sp>
      <p:pic>
        <p:nvPicPr>
          <p:cNvPr id="5" name="Picture 4" descr="WhatsApp Image 2017-05-12 at 11.30.14 PM (3).jpeg"/>
          <p:cNvPicPr>
            <a:picLocks noChangeAspect="1"/>
          </p:cNvPicPr>
          <p:nvPr/>
        </p:nvPicPr>
        <p:blipFill>
          <a:blip r:embed="rId2" cstate="print">
            <a:lum contrast="10000"/>
          </a:blip>
          <a:stretch>
            <a:fillRect/>
          </a:stretch>
        </p:blipFill>
        <p:spPr>
          <a:xfrm>
            <a:off x="1295400" y="457200"/>
            <a:ext cx="6349792" cy="43987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0266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304800"/>
            <a:ext cx="4261250" cy="3429000"/>
          </a:xfrm>
          <a:prstGeom prst="rect">
            <a:avLst/>
          </a:prstGeom>
        </p:spPr>
      </p:pic>
      <p:pic>
        <p:nvPicPr>
          <p:cNvPr id="4" name="Picture 3" descr="DSC0266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8200" y="457200"/>
            <a:ext cx="4099388" cy="32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3886200"/>
            <a:ext cx="495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Big </a:t>
            </a:r>
            <a:r>
              <a:rPr lang="en-US" sz="2400" b="1" i="1" dirty="0" smtClean="0"/>
              <a:t>size</a:t>
            </a:r>
            <a:r>
              <a:rPr lang="en-US" sz="2400" b="1" i="1" dirty="0" smtClean="0"/>
              <a:t> </a:t>
            </a:r>
            <a:r>
              <a:rPr lang="en-US" sz="2400" b="1" i="1" dirty="0" smtClean="0"/>
              <a:t>SKETCH </a:t>
            </a:r>
            <a:r>
              <a:rPr lang="en-US" sz="2400" b="1" i="1" dirty="0" smtClean="0"/>
              <a:t>BOOK </a:t>
            </a:r>
          </a:p>
          <a:p>
            <a:pPr marL="342900" indent="-342900"/>
            <a:r>
              <a:rPr lang="en-US" sz="2400" b="1" i="1" dirty="0" smtClean="0"/>
              <a:t>OFF-WHITE </a:t>
            </a:r>
            <a:r>
              <a:rPr lang="en-US" sz="2400" b="1" i="1" dirty="0" smtClean="0"/>
              <a:t>(18 </a:t>
            </a:r>
            <a:r>
              <a:rPr lang="en-US" sz="2400" b="1" i="1" dirty="0" smtClean="0"/>
              <a:t>sheets)  </a:t>
            </a:r>
            <a:endParaRPr lang="en-US" sz="2400" b="1" i="1" dirty="0" smtClean="0"/>
          </a:p>
          <a:p>
            <a:pPr marL="342900" indent="-342900"/>
            <a:r>
              <a:rPr lang="en-US" sz="2400" b="1" i="1" dirty="0" err="1" smtClean="0"/>
              <a:t>m.r.p</a:t>
            </a:r>
            <a:r>
              <a:rPr lang="en-US" sz="2400" b="1" i="1" dirty="0" smtClean="0"/>
              <a:t>- 50 </a:t>
            </a:r>
            <a:r>
              <a:rPr lang="en-US" sz="2400" b="1" i="1" dirty="0" smtClean="0"/>
              <a:t>/-</a:t>
            </a:r>
            <a:endParaRPr lang="en-US" sz="2400" b="1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4953000" y="4038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 smtClean="0"/>
              <a:t>Big </a:t>
            </a:r>
            <a:r>
              <a:rPr lang="en-US" sz="2400" b="1" i="1" dirty="0" smtClean="0"/>
              <a:t>size SKETCH </a:t>
            </a:r>
            <a:r>
              <a:rPr lang="en-US" sz="2400" b="1" i="1" dirty="0" smtClean="0"/>
              <a:t>BOOK </a:t>
            </a:r>
          </a:p>
          <a:p>
            <a:pPr marL="342900" indent="-342900"/>
            <a:r>
              <a:rPr lang="en-US" sz="2400" b="1" i="1" dirty="0" smtClean="0"/>
              <a:t>OFF-WHITE (36 sheets) </a:t>
            </a:r>
            <a:endParaRPr lang="en-US" sz="2400" b="1" i="1" dirty="0" smtClean="0"/>
          </a:p>
          <a:p>
            <a:pPr marL="342900" indent="-342900"/>
            <a:r>
              <a:rPr lang="en-US" sz="2400" b="1" i="1" dirty="0" err="1" smtClean="0"/>
              <a:t>m.r.p</a:t>
            </a:r>
            <a:r>
              <a:rPr lang="en-US" sz="2400" b="1" i="1" dirty="0" smtClean="0"/>
              <a:t> - </a:t>
            </a:r>
            <a:r>
              <a:rPr lang="en-US" sz="2400" b="1" i="1" dirty="0" smtClean="0"/>
              <a:t>90/-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65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4400" y="228600"/>
            <a:ext cx="4142126" cy="3124200"/>
          </a:xfrm>
          <a:prstGeom prst="rect">
            <a:avLst/>
          </a:prstGeom>
        </p:spPr>
      </p:pic>
      <p:pic>
        <p:nvPicPr>
          <p:cNvPr id="3" name="Picture 2" descr="DSC0265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228600"/>
            <a:ext cx="4036177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3352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 smtClean="0"/>
              <a:t>SKETCH BOOK  SMALL </a:t>
            </a:r>
          </a:p>
          <a:p>
            <a:r>
              <a:rPr lang="en-US" sz="2400" b="1" i="1" dirty="0" smtClean="0"/>
              <a:t>OFF-WHITE  (18 PAGES )</a:t>
            </a:r>
          </a:p>
          <a:p>
            <a:pPr marL="342900" indent="-342900"/>
            <a:r>
              <a:rPr lang="en-US" sz="2400" b="1" i="1" dirty="0" smtClean="0"/>
              <a:t>M.R.P -15/-</a:t>
            </a:r>
          </a:p>
        </p:txBody>
      </p:sp>
      <p:sp>
        <p:nvSpPr>
          <p:cNvPr id="8" name="Rectangle 7"/>
          <p:cNvSpPr/>
          <p:nvPr/>
        </p:nvSpPr>
        <p:spPr>
          <a:xfrm>
            <a:off x="4953000" y="3657600"/>
            <a:ext cx="381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SKETCH BOOK  SMALL </a:t>
            </a:r>
          </a:p>
          <a:p>
            <a:r>
              <a:rPr lang="en-US" sz="2400" b="1" i="1" dirty="0" smtClean="0"/>
              <a:t>OFF-WHITE  (36 PAGES )</a:t>
            </a:r>
          </a:p>
          <a:p>
            <a:pPr marL="342900" indent="-342900"/>
            <a:r>
              <a:rPr lang="en-US" sz="2400" b="1" i="1" dirty="0" smtClean="0"/>
              <a:t>M.R.P -30/-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65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4267200" cy="3056478"/>
          </a:xfrm>
          <a:prstGeom prst="rect">
            <a:avLst/>
          </a:prstGeom>
        </p:spPr>
      </p:pic>
      <p:pic>
        <p:nvPicPr>
          <p:cNvPr id="3" name="Picture 2" descr="DSC0265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11625" y="2667000"/>
            <a:ext cx="4732375" cy="3200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3200400"/>
            <a:ext cx="716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 SKETCH BOOK a4 white cartridge   </a:t>
            </a:r>
          </a:p>
          <a:p>
            <a:r>
              <a:rPr lang="en-US" sz="2400" b="1" i="1" dirty="0" smtClean="0"/>
              <a:t>(30 sheets ) M.R.P -75/-</a:t>
            </a:r>
          </a:p>
          <a:p>
            <a:endParaRPr lang="en-US" sz="2400" b="1" i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2000" y="56576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i="1" dirty="0" smtClean="0"/>
              <a:t> SKETCH BOOK a4 white cartridge   </a:t>
            </a:r>
          </a:p>
          <a:p>
            <a:r>
              <a:rPr lang="en-US" sz="2400" b="1" i="1" dirty="0" smtClean="0"/>
              <a:t>(50 sheets ) M.R.P -100/-</a:t>
            </a:r>
          </a:p>
          <a:p>
            <a:endParaRPr lang="en-US" sz="2400" b="1" i="1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00" y="4419600"/>
            <a:ext cx="480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A2 pad WHITE CARTRIDGE  PAGES</a:t>
            </a:r>
          </a:p>
          <a:p>
            <a:r>
              <a:rPr lang="en-US" sz="2400" b="1" i="1" dirty="0" smtClean="0"/>
              <a:t>Sheets -25   </a:t>
            </a:r>
          </a:p>
          <a:p>
            <a:r>
              <a:rPr lang="en-US" sz="2400" b="1" i="1" dirty="0" smtClean="0"/>
              <a:t>M.R.P-140/-</a:t>
            </a:r>
          </a:p>
        </p:txBody>
      </p:sp>
      <p:pic>
        <p:nvPicPr>
          <p:cNvPr id="6" name="Picture 5" descr="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685800"/>
            <a:ext cx="5193792" cy="35173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026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9929" y="304800"/>
            <a:ext cx="3607102" cy="48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DSC02651.JPG"/>
          <p:cNvPicPr>
            <a:picLocks noChangeAspect="1"/>
          </p:cNvPicPr>
          <p:nvPr/>
        </p:nvPicPr>
        <p:blipFill>
          <a:blip r:embed="rId3" cstate="print">
            <a:lum bright="30000"/>
          </a:blip>
          <a:stretch>
            <a:fillRect/>
          </a:stretch>
        </p:blipFill>
        <p:spPr>
          <a:xfrm>
            <a:off x="304800" y="0"/>
            <a:ext cx="3694320" cy="525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5257800"/>
            <a:ext cx="350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PROJECT FILE</a:t>
            </a:r>
          </a:p>
          <a:p>
            <a:r>
              <a:rPr lang="en-US" sz="2400" b="1" i="1" dirty="0" smtClean="0"/>
              <a:t>(40 PAGES) </a:t>
            </a:r>
          </a:p>
          <a:p>
            <a:pPr marL="342900" indent="-342900"/>
            <a:r>
              <a:rPr lang="en-US" sz="2400" b="1" i="1" dirty="0" smtClean="0"/>
              <a:t>M.R.P -50</a:t>
            </a:r>
          </a:p>
        </p:txBody>
      </p:sp>
      <p:sp>
        <p:nvSpPr>
          <p:cNvPr id="7" name="Rectangle 6"/>
          <p:cNvSpPr/>
          <p:nvPr/>
        </p:nvSpPr>
        <p:spPr>
          <a:xfrm>
            <a:off x="5943600" y="5181600"/>
            <a:ext cx="259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SCRAP BBOOK</a:t>
            </a:r>
          </a:p>
          <a:p>
            <a:r>
              <a:rPr lang="en-US" sz="2400" b="1" i="1" dirty="0" smtClean="0"/>
              <a:t>(32 PAGES) </a:t>
            </a:r>
          </a:p>
          <a:p>
            <a:pPr marL="342900" indent="-342900"/>
            <a:r>
              <a:rPr lang="en-US" sz="2400" b="1" i="1" dirty="0" smtClean="0"/>
              <a:t>M.R.P -30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422</Words>
  <Application>Microsoft Office PowerPoint</Application>
  <PresentationFormat>On-screen Show (4:3)</PresentationFormat>
  <Paragraphs>120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ish</dc:creator>
  <cp:lastModifiedBy>ish</cp:lastModifiedBy>
  <cp:revision>26</cp:revision>
  <dcterms:created xsi:type="dcterms:W3CDTF">2017-05-12T16:14:49Z</dcterms:created>
  <dcterms:modified xsi:type="dcterms:W3CDTF">2017-07-03T13:32:41Z</dcterms:modified>
</cp:coreProperties>
</file>